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sldIdLst>
    <p:sldId id="256" r:id="rId2"/>
    <p:sldId id="257" r:id="rId3"/>
    <p:sldId id="336" r:id="rId4"/>
    <p:sldId id="337" r:id="rId5"/>
    <p:sldId id="259" r:id="rId6"/>
    <p:sldId id="338" r:id="rId7"/>
    <p:sldId id="339" r:id="rId8"/>
    <p:sldId id="261" r:id="rId9"/>
    <p:sldId id="356" r:id="rId10"/>
    <p:sldId id="263" r:id="rId11"/>
    <p:sldId id="340" r:id="rId12"/>
    <p:sldId id="267" r:id="rId13"/>
    <p:sldId id="269" r:id="rId14"/>
    <p:sldId id="341" r:id="rId15"/>
    <p:sldId id="271" r:id="rId16"/>
    <p:sldId id="342" r:id="rId17"/>
    <p:sldId id="343" r:id="rId18"/>
    <p:sldId id="276" r:id="rId19"/>
    <p:sldId id="344" r:id="rId20"/>
    <p:sldId id="277" r:id="rId21"/>
    <p:sldId id="275" r:id="rId22"/>
    <p:sldId id="272" r:id="rId23"/>
    <p:sldId id="270" r:id="rId24"/>
    <p:sldId id="268" r:id="rId25"/>
    <p:sldId id="345" r:id="rId26"/>
    <p:sldId id="266" r:id="rId27"/>
    <p:sldId id="264" r:id="rId28"/>
    <p:sldId id="262" r:id="rId29"/>
    <p:sldId id="260" r:id="rId30"/>
    <p:sldId id="258" r:id="rId31"/>
    <p:sldId id="348" r:id="rId32"/>
    <p:sldId id="353" r:id="rId33"/>
    <p:sldId id="349" r:id="rId34"/>
    <p:sldId id="278" r:id="rId35"/>
    <p:sldId id="279" r:id="rId36"/>
    <p:sldId id="280" r:id="rId37"/>
    <p:sldId id="281" r:id="rId38"/>
    <p:sldId id="350" r:id="rId39"/>
    <p:sldId id="282" r:id="rId40"/>
    <p:sldId id="283" r:id="rId41"/>
    <p:sldId id="284" r:id="rId42"/>
    <p:sldId id="351" r:id="rId43"/>
    <p:sldId id="285" r:id="rId44"/>
    <p:sldId id="286" r:id="rId45"/>
    <p:sldId id="287" r:id="rId46"/>
    <p:sldId id="288" r:id="rId47"/>
    <p:sldId id="352" r:id="rId48"/>
    <p:sldId id="289" r:id="rId49"/>
    <p:sldId id="290" r:id="rId50"/>
    <p:sldId id="292" r:id="rId51"/>
    <p:sldId id="293" r:id="rId52"/>
    <p:sldId id="294" r:id="rId53"/>
    <p:sldId id="291" r:id="rId54"/>
    <p:sldId id="355" r:id="rId55"/>
    <p:sldId id="295" r:id="rId56"/>
    <p:sldId id="354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46E08C32-0315-4446-9BEB-4ADE7C260E49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473BD146-8700-4357-9B2F-F30DA5D63E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B7CFA1AA-F8B6-46A8-BD8E-9DBEDA232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259E8864-5F55-467D-9E1B-F630340F6E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CD605349-7E7A-4C3E-829D-4613F5C30E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9F10BF0D-C77E-479B-8346-3BCDF2916D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DDE73562-045A-438C-9C14-F74FFE7DB7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B7E2557-2ABB-483D-8BFA-71DBECBC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0F29B8C-4BC4-4E54-9D7C-48DDBF19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8A1907C-C280-4CCE-B266-35AC524B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0950-CA31-47D9-B8A7-CE64EC985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4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432A-0BF1-4932-9771-06F6E22C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01BD-F845-448F-B3A6-01F526F0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244-AD13-47BC-B13B-36F0CF0D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7CB9-3BA1-4BF6-B5BA-85F558196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0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4AF4C6B4-42A1-4F6E-BD7C-22164B7E4259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92BF6ECC-F513-4026-838D-33DF647858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2858C987-C33D-406C-BCD6-BB84FC3341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1C0CC64-5277-4A8F-AA0D-2FED0794CE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FDE47194-726D-4719-A025-256DD4BFB4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79D1C559-7CAE-4B34-B081-9F2116A390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9ACF4671-0355-42E3-A5E7-727AF07419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561CF20-5BF3-4348-A817-2143B8A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7A3027-645B-4680-9A77-FF50B4A5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2E2663-4689-43F3-A4C2-3EA03DBB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2C9D-63D5-4751-956B-1CA70E143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BE830-1A6D-4DA7-B1B1-2BAF40DE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6ECE-E651-4186-8D3F-3AACBD5B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CB01-3514-4D89-87B2-57FA76C5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42E32-35E3-4ECF-A705-5482A8FD5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94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1B2B3F02-8B74-4C8F-AE25-4A3707A6538B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C2E8065E-E1F6-42A9-A99C-74F63B735FFB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2F424AFD-07C2-4408-85F2-FACB4E15EEA9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007D7864-C9BB-4A5F-85D1-6442DE4CF8B8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6097CD1B-443F-4B82-B256-7B7308A26A13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76E05D1D-6DA7-40F4-B7DE-92F1A8CAD470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C3563D-75E2-43EB-A7C9-09EDB2C9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49EA68-5A3F-4823-9AAF-ABF0506B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154E0B-8342-41C4-A895-C282EAEB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9843-5E22-4BCB-BDE2-EE3FFAB67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6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BAC883-411D-43BD-8189-954AC4E260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CCFB70-DB18-4BF9-A548-9A00D201E3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E43DFC-F685-4028-9B4E-08EF1B01B6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28C7-9344-4672-9034-3865A5B06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0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B35DA0-7FD7-4092-ABC8-59792AC8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8D2CAC-6652-4906-9883-3879CED3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161E6D-2DD3-45C2-BD94-BD41912C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1FDC-6040-4AAC-B2CC-D6CD022B0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89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389E91-612E-4719-897C-3F2CA42B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EF92C7-1E54-4D5B-B335-8D4DF8EE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6272E5-74A5-4A3B-BD30-4CEEB730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2263-1033-472A-8FD5-9A9247387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74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9AB5F9F4-5BE7-40B9-BC00-BD859258D774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CC67096-5D82-4C55-85D1-38F9C2CD07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08EE6DA1-6222-4655-8B48-E86DE97A41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649C8B6-D376-4682-B4B7-68CFDC8505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E8A9615A-ACD0-4A22-8DF3-B62B191057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2AA07798-EE34-4745-A429-A351EE4819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C0A56FAD-DA09-45CD-8F8D-6CFC30806C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A25027A-D93E-4CD3-BDF6-311E6005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3DB29FD-D7BB-49E4-938C-FA10EC31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3746FD8-3C1E-4C1A-B99E-D3E5B6F9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0A97-5B5C-43C4-AB2B-A73B65920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27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E653CDE-D18D-43BD-BC0A-DA6BB58AA3B2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EABB57DD-F793-4EC5-A267-E761EBF960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30A229EF-139B-4399-8E62-5A7B90745B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A19453EB-032C-4F2B-80DA-9CB0409CF0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4214A260-DC5C-40E6-B8F6-C36C5205CA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C934711-10EE-4BD4-8FEA-55A9493A7D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id="{4DF61869-9110-4D25-B72B-4C131294E5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38900A92-01E3-4D3D-BBD9-E8F25C40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7F79F3F5-AF17-4ED1-9E23-5CC365F4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534BF3-B10A-444E-A7FF-6517D31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F363-2848-4C30-89E7-445DE34DC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50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B346CD5D-8452-408F-B4D3-DF081E43B37C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BDED04EE-B09D-4ADE-A3F2-55F634EF89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C009337C-D703-4258-8BA4-FE79EE6D7F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CF5E317-8F84-4165-8D35-8B44691AF8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0C252AF4-F67C-471B-989E-6264B11F3E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CADDED2B-93B4-4ACD-B335-5386EEDA94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>
              <a:extLst>
                <a:ext uri="{FF2B5EF4-FFF2-40B4-BE49-F238E27FC236}">
                  <a16:creationId xmlns:a16="http://schemas.microsoft.com/office/drawing/2014/main" id="{9DA08A2E-3BA0-4831-9ACD-505BCA7390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3BF392C-33FE-47D2-B4D7-D10FE335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9B830EF-F82A-4CC3-A04B-217D28BF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C3C0DBF-C8B5-4704-B763-EFACD76F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5C19-5469-43AC-9471-5462A01A5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66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0C8CDB-B2B7-48B5-8A66-335ECAEF94F1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3FACC5F7-6952-43CB-B321-F7B6FFF865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11E336EA-C240-4093-89AF-1BE2BB59E5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B57BC7EF-A196-4EA1-A998-77F6707AC4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52E5ABB3-6D87-4159-AF04-BD9A39158B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BCA6116A-63F7-4879-8BE2-8F7B0152D9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A2668CDE-3421-4186-91A6-88EB874730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2ED5D3A6-4A65-4801-8FA0-4DB26A8AD4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C51C9-8027-4CF5-B724-CB79D4A66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415A7-4D58-49FA-82B2-4586F9934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D504F-5BA0-445A-9933-2D15F1EB8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374F34-FAA6-4EAC-8363-05BF3B23F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170FFF3A-77B1-4365-98D8-ABE34F6827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4" r:id="rId2"/>
    <p:sldLayoutId id="2147483770" r:id="rId3"/>
    <p:sldLayoutId id="2147483765" r:id="rId4"/>
    <p:sldLayoutId id="2147483766" r:id="rId5"/>
    <p:sldLayoutId id="2147483767" r:id="rId6"/>
    <p:sldLayoutId id="2147483771" r:id="rId7"/>
    <p:sldLayoutId id="2147483772" r:id="rId8"/>
    <p:sldLayoutId id="2147483773" r:id="rId9"/>
    <p:sldLayoutId id="2147483768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>
            <a:extLst>
              <a:ext uri="{FF2B5EF4-FFF2-40B4-BE49-F238E27FC236}">
                <a16:creationId xmlns:a16="http://schemas.microsoft.com/office/drawing/2014/main" id="{A56820EE-8D1A-4CE0-A175-C30014F382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73152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9DE3AE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9DE3AE"/>
                </a:solidFill>
                <a:latin typeface="+mj-lt"/>
                <a:ea typeface="+mj-lt"/>
                <a:cs typeface="+mj-lt"/>
              </a:rPr>
              <a:t>Vocabulary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9DE3AE"/>
                </a:solidFill>
                <a:latin typeface="+mj-lt"/>
                <a:ea typeface="+mj-lt"/>
                <a:cs typeface="+mj-lt"/>
              </a:rPr>
              <a:t>  Cap. 1a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B6C7EAB-818D-41DA-865B-64B566015D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dibujar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0366579-9960-48D6-A36D-DDD1F497D8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0" y="3481388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draw</a:t>
            </a:r>
          </a:p>
        </p:txBody>
      </p:sp>
      <p:pic>
        <p:nvPicPr>
          <p:cNvPr id="17412" name="Picture 5" descr="http://2.bp.blogspot.com/_TNxoU21g4HA/S8IcC7kynFI/AAAAAAAAANo/rxgEPDtY7Ck/s1600/tiempo-libre-tecnica-para-dibujar-texturas-extranas-460x345-la.jpg">
            <a:extLst>
              <a:ext uri="{FF2B5EF4-FFF2-40B4-BE49-F238E27FC236}">
                <a16:creationId xmlns:a16="http://schemas.microsoft.com/office/drawing/2014/main" id="{C380BC5B-D8CC-427F-BB21-77EC29F1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Image result for happy little trees">
            <a:extLst>
              <a:ext uri="{FF2B5EF4-FFF2-40B4-BE49-F238E27FC236}">
                <a16:creationId xmlns:a16="http://schemas.microsoft.com/office/drawing/2014/main" id="{22EF4DF1-AF22-421B-83A9-64F11F71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5475"/>
            <a:ext cx="4724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1499E13-8D82-41BE-A6B5-EAA670548C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Escribir</a:t>
            </a:r>
            <a:r>
              <a:rPr lang="en-US" altLang="en-US" sz="9600" dirty="0"/>
              <a:t> </a:t>
            </a:r>
            <a:r>
              <a:rPr lang="en-US" altLang="en-US" sz="9600" dirty="0" err="1"/>
              <a:t>cuentos</a:t>
            </a:r>
            <a:r>
              <a:rPr lang="en-US" altLang="en-US" sz="9600" dirty="0"/>
              <a:t>, </a:t>
            </a:r>
            <a:r>
              <a:rPr lang="en-US" altLang="en-US" sz="9600" dirty="0" err="1"/>
              <a:t>poesia</a:t>
            </a:r>
            <a:endParaRPr lang="en-US" altLang="en-US" sz="96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A07A558-5E11-461D-852D-3C182372AA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7038" y="3546475"/>
            <a:ext cx="3962400" cy="23622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to write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stories/poetry</a:t>
            </a:r>
          </a:p>
        </p:txBody>
      </p:sp>
      <p:pic>
        <p:nvPicPr>
          <p:cNvPr id="18436" name="Picture 1" descr="C:\Users\John\AppData\Local\Microsoft\Windows\Temporary Internet Files\Content.IE5\A4HFU97E\MP900405550[1].jpg">
            <a:extLst>
              <a:ext uri="{FF2B5EF4-FFF2-40B4-BE49-F238E27FC236}">
                <a16:creationId xmlns:a16="http://schemas.microsoft.com/office/drawing/2014/main" id="{FE3D3966-2EC6-49F8-AEF4-85758FA85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581400"/>
            <a:ext cx="47132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0E60408-D1EE-41B0-91F9-94D3F917FB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escuchar</a:t>
            </a:r>
            <a:r>
              <a:rPr lang="en-US" altLang="en-US" sz="9600" dirty="0"/>
              <a:t> </a:t>
            </a:r>
            <a:r>
              <a:rPr lang="en-US" altLang="en-US" sz="9600" dirty="0" err="1"/>
              <a:t>música</a:t>
            </a:r>
            <a:endParaRPr lang="en-US" altLang="en-US" sz="9600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5566604-4F52-4056-8592-AC22B55ABA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listen to music</a:t>
            </a:r>
          </a:p>
        </p:txBody>
      </p:sp>
      <p:pic>
        <p:nvPicPr>
          <p:cNvPr id="19460" name="Picture 5" descr="http://muycomputer.com/files/264-9538-FOTO/escuchar%20m%C3%BAsica.jpg">
            <a:extLst>
              <a:ext uri="{FF2B5EF4-FFF2-40B4-BE49-F238E27FC236}">
                <a16:creationId xmlns:a16="http://schemas.microsoft.com/office/drawing/2014/main" id="{FC1B14F1-4F87-4190-A577-24CE74F7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49911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AAAC9EC-66B3-462E-91DF-68A4D58BE4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81000" y="3048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esquiar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9151FFB-8788-44D7-84D5-57E4E8651F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20638" y="1981200"/>
            <a:ext cx="6400801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ski</a:t>
            </a:r>
          </a:p>
        </p:txBody>
      </p:sp>
      <p:pic>
        <p:nvPicPr>
          <p:cNvPr id="20484" name="Picture 5" descr="http://www.absolutnoruega.com/wp-content/uploads/2009/12/Aprender-a-esquiar.jpg">
            <a:extLst>
              <a:ext uri="{FF2B5EF4-FFF2-40B4-BE49-F238E27FC236}">
                <a16:creationId xmlns:a16="http://schemas.microsoft.com/office/drawing/2014/main" id="{A9C89434-D005-4165-97CA-9928F63F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905000"/>
            <a:ext cx="43815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F6AD22A-102E-4B1A-BEE4-E081D6108A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76200" y="838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estudiar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9279038-496D-4209-BE10-DE378024E8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4384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study</a:t>
            </a:r>
          </a:p>
        </p:txBody>
      </p:sp>
      <p:pic>
        <p:nvPicPr>
          <p:cNvPr id="21508" name="Picture 1" descr="C:\Users\John\AppData\Local\Microsoft\Windows\Temporary Internet Files\Content.IE5\66OX7ZUU\MP900439524[1].jpg">
            <a:extLst>
              <a:ext uri="{FF2B5EF4-FFF2-40B4-BE49-F238E27FC236}">
                <a16:creationId xmlns:a16="http://schemas.microsoft.com/office/drawing/2014/main" id="{069C03AA-71F2-4979-9BC9-F8E667C8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5720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1FC3E-0571-41F2-82BB-8CDA8210C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81000"/>
            <a:ext cx="568325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6FDF4E2-A123-4AFB-B76A-44B5D02323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hablar</a:t>
            </a:r>
            <a:r>
              <a:rPr lang="en-US" altLang="en-US" sz="9600" dirty="0"/>
              <a:t> </a:t>
            </a:r>
            <a:r>
              <a:rPr lang="en-US" altLang="en-US" sz="9600" dirty="0" err="1"/>
              <a:t>por</a:t>
            </a:r>
            <a:r>
              <a:rPr lang="en-US" altLang="en-US" sz="9600" dirty="0"/>
              <a:t> </a:t>
            </a:r>
            <a:r>
              <a:rPr lang="en-US" altLang="en-US" sz="9600" dirty="0" err="1"/>
              <a:t>teléfono</a:t>
            </a:r>
            <a:r>
              <a:rPr lang="en-US" altLang="en-US" sz="9600" dirty="0"/>
              <a:t>/</a:t>
            </a:r>
            <a:r>
              <a:rPr lang="en-US" altLang="en-US" sz="9600" dirty="0" err="1"/>
              <a:t>movil</a:t>
            </a:r>
            <a:endParaRPr lang="en-US" altLang="en-US" sz="96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62BC470-0F00-4898-B3CB-EA5D2BFE92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473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to talk on the phone/cell phone</a:t>
            </a:r>
          </a:p>
        </p:txBody>
      </p:sp>
      <p:pic>
        <p:nvPicPr>
          <p:cNvPr id="22532" name="Picture 5" descr="http://lh6.ggpht.com/acerlife2008/SC7RewecA0I/AAAAAAAAAIM/Q0yfrxxLDmY/s288/VoIP.jpg">
            <a:extLst>
              <a:ext uri="{FF2B5EF4-FFF2-40B4-BE49-F238E27FC236}">
                <a16:creationId xmlns:a16="http://schemas.microsoft.com/office/drawing/2014/main" id="{97763782-011C-4CE7-BA20-EFA6214D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790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http://static2.elespectador.com/files/images/8ef8c5f57182dea8e8449c1637753be8.jpg">
            <a:extLst>
              <a:ext uri="{FF2B5EF4-FFF2-40B4-BE49-F238E27FC236}">
                <a16:creationId xmlns:a16="http://schemas.microsoft.com/office/drawing/2014/main" id="{E0FAC968-B1B0-4CE7-A524-D80D0436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7322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3911845-FB73-4768-8C26-0A0789022F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ir a la escuela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FCF5A52-A380-492C-8D20-E29092DD4E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8034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go to school</a:t>
            </a:r>
          </a:p>
        </p:txBody>
      </p:sp>
      <p:pic>
        <p:nvPicPr>
          <p:cNvPr id="23556" name="Picture 2" descr="http://us.123rf.com/400wm/400/400/lenm/lenm0807/lenm080700115/3289255-ir-a-la-escuela-con-clipping-path.jpg">
            <a:extLst>
              <a:ext uri="{FF2B5EF4-FFF2-40B4-BE49-F238E27FC236}">
                <a16:creationId xmlns:a16="http://schemas.microsoft.com/office/drawing/2014/main" id="{7B5EA64C-1B0A-469E-8602-A6282DD20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36825"/>
            <a:ext cx="46482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E049983-2C7B-4C42-ADC0-F60C0DAC28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Jugar</a:t>
            </a:r>
            <a:r>
              <a:rPr lang="en-US" altLang="en-US" sz="9600" dirty="0"/>
              <a:t> </a:t>
            </a:r>
            <a:r>
              <a:rPr lang="en-US" altLang="en-US" sz="9600" dirty="0" err="1"/>
              <a:t>videojuegos</a:t>
            </a:r>
            <a:endParaRPr lang="en-US" altLang="en-US" sz="96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1A3525D-685E-47A5-9196-E1CBB35692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819400"/>
            <a:ext cx="4419600" cy="2590800"/>
          </a:xfrm>
        </p:spPr>
        <p:txBody>
          <a:bodyPr/>
          <a:lstStyle/>
          <a:p>
            <a:pPr eaLnBrk="1" hangingPunct="1"/>
            <a:r>
              <a:rPr lang="en-US" altLang="en-US" sz="5400"/>
              <a:t>to play videogames</a:t>
            </a:r>
          </a:p>
        </p:txBody>
      </p:sp>
      <p:pic>
        <p:nvPicPr>
          <p:cNvPr id="24580" name="Picture 2" descr="http://2.bp.blogspot.com/_psoIyNYDqI4/SeagGWjMu0I/AAAAAAAAAOA/tN3LJy5EnSo/s400/videojuegos.jpg">
            <a:extLst>
              <a:ext uri="{FF2B5EF4-FFF2-40B4-BE49-F238E27FC236}">
                <a16:creationId xmlns:a16="http://schemas.microsoft.com/office/drawing/2014/main" id="{E0FA4823-A44A-409E-80B1-7BFED9CF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16213"/>
            <a:ext cx="44196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14EFA63-578F-44EA-8095-3614A58521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leer revistas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9FDDC1E-1C0E-4547-8849-6A33D971B8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read magazines</a:t>
            </a:r>
          </a:p>
        </p:txBody>
      </p:sp>
      <p:pic>
        <p:nvPicPr>
          <p:cNvPr id="25604" name="Picture 5" descr="http://1.bp.blogspot.com/_DSwSG6fd5AM/S8onnFmsVtI/AAAAAAAAAV8/wxk9Rsvhktc/S240/perro-leyendo-revista-c6ffe9.jpg">
            <a:extLst>
              <a:ext uri="{FF2B5EF4-FFF2-40B4-BE49-F238E27FC236}">
                <a16:creationId xmlns:a16="http://schemas.microsoft.com/office/drawing/2014/main" id="{A8CE6FD1-8139-49CA-AEB2-49CD2ABE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60198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C56199A-09E7-47AD-956A-12E8A93062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67000" y="1547813"/>
            <a:ext cx="7772400" cy="1781175"/>
          </a:xfrm>
        </p:spPr>
        <p:txBody>
          <a:bodyPr/>
          <a:lstStyle/>
          <a:p>
            <a:pPr eaLnBrk="1" hangingPunct="1"/>
            <a:r>
              <a:rPr lang="en-US" altLang="en-US" sz="9600"/>
              <a:t>limpiar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B382CF-0D89-433C-891F-98FD448856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86200" y="35814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clean</a:t>
            </a:r>
          </a:p>
        </p:txBody>
      </p:sp>
      <p:pic>
        <p:nvPicPr>
          <p:cNvPr id="26628" name="Picture 2" descr="http://3.bp.blogspot.com/_x3hOQsddjho/SZC-ekz6XdI/AAAAAAAACG4/Eut-_MwPTps/s320/limpieza_color_m.jpg">
            <a:extLst>
              <a:ext uri="{FF2B5EF4-FFF2-40B4-BE49-F238E27FC236}">
                <a16:creationId xmlns:a16="http://schemas.microsoft.com/office/drawing/2014/main" id="{FDFB3981-BEE2-480E-85E0-871B1B44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197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CBDAE34-2A57-4C01-A859-3BDA41387D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288" y="1524000"/>
            <a:ext cx="59436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bailar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838404-D703-45F7-AC75-C8366D0FA8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143000" y="35814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dance</a:t>
            </a:r>
          </a:p>
        </p:txBody>
      </p:sp>
      <p:pic>
        <p:nvPicPr>
          <p:cNvPr id="9220" name="Picture 4" descr="C:\Users\John\AppData\Local\Microsoft\Windows\Temporary Internet Files\Content.IE5\M6BFO2FH\MC900433702[1].wmf">
            <a:extLst>
              <a:ext uri="{FF2B5EF4-FFF2-40B4-BE49-F238E27FC236}">
                <a16:creationId xmlns:a16="http://schemas.microsoft.com/office/drawing/2014/main" id="{6FB56843-9CB1-4AF5-B653-28A3D4A6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5925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0B1EAE7-F19E-4FC1-BE98-85F649EDFF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montar</a:t>
            </a:r>
            <a:r>
              <a:rPr lang="en-US" altLang="en-US" sz="9600" dirty="0"/>
              <a:t> en </a:t>
            </a:r>
            <a:r>
              <a:rPr lang="en-US" altLang="en-US" sz="9600" dirty="0" err="1"/>
              <a:t>bicicleta</a:t>
            </a:r>
            <a:endParaRPr lang="en-US" altLang="en-US" sz="9600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64DCB4F-942A-422B-81A6-CC55238411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ride a bicycle</a:t>
            </a:r>
          </a:p>
        </p:txBody>
      </p:sp>
      <p:pic>
        <p:nvPicPr>
          <p:cNvPr id="27652" name="Picture 5" descr="http://www.bicicletasplegables.com/images/ejercicio.jpg">
            <a:extLst>
              <a:ext uri="{FF2B5EF4-FFF2-40B4-BE49-F238E27FC236}">
                <a16:creationId xmlns:a16="http://schemas.microsoft.com/office/drawing/2014/main" id="{CFF4EEFE-8480-4452-8EE4-31241527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2281E80-E782-49E3-9484-F623A0EFA3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montar</a:t>
            </a:r>
            <a:r>
              <a:rPr lang="en-US" altLang="en-US" sz="9600" dirty="0"/>
              <a:t> en </a:t>
            </a:r>
            <a:r>
              <a:rPr lang="en-US" altLang="en-US" sz="9600" dirty="0" err="1"/>
              <a:t>monopatín</a:t>
            </a:r>
            <a:endParaRPr lang="en-US" altLang="en-US" sz="9600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78FC298-6E15-422C-9473-6A579D784D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skateboard</a:t>
            </a:r>
          </a:p>
        </p:txBody>
      </p:sp>
      <p:pic>
        <p:nvPicPr>
          <p:cNvPr id="28676" name="Picture 5" descr="http://2.bp.blogspot.com/_FnJQlsdaX24/TH5tNwPiPNI/AAAAAAAAANk/2W2aM3lKvL0/s1600/skate1.jpg">
            <a:extLst>
              <a:ext uri="{FF2B5EF4-FFF2-40B4-BE49-F238E27FC236}">
                <a16:creationId xmlns:a16="http://schemas.microsoft.com/office/drawing/2014/main" id="{ABDC3013-3CDC-417F-969C-D76413D0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5529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FA47804-3AA9-4A6A-BFF5-202B822580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nadar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256D424-2888-478A-9C9E-5B469AE205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swim</a:t>
            </a:r>
          </a:p>
        </p:txBody>
      </p:sp>
      <p:pic>
        <p:nvPicPr>
          <p:cNvPr id="29700" name="Picture 5" descr="http://3.bp.blogspot.com/_gzfAZLeFuoA/SY_8oX6AksI/AAAAAAAAAfg/uUTtyj1TCXY/s400/nadar.jpg">
            <a:extLst>
              <a:ext uri="{FF2B5EF4-FFF2-40B4-BE49-F238E27FC236}">
                <a16:creationId xmlns:a16="http://schemas.microsoft.com/office/drawing/2014/main" id="{A60921E9-AD9E-46BA-BBDE-56B39AB3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29527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E6628F6-B302-4F2E-A45C-5EE7A6DA95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pasar</a:t>
            </a:r>
            <a:r>
              <a:rPr lang="en-US" altLang="en-US" sz="9600" dirty="0"/>
              <a:t> </a:t>
            </a:r>
            <a:r>
              <a:rPr lang="en-US" altLang="en-US" sz="9600" dirty="0" err="1"/>
              <a:t>tiempo</a:t>
            </a:r>
            <a:r>
              <a:rPr lang="en-US" altLang="en-US" sz="9600" dirty="0"/>
              <a:t> con amigos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E997E4C-E001-435C-9B18-58114C7447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473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to spend time with friends</a:t>
            </a:r>
          </a:p>
        </p:txBody>
      </p:sp>
      <p:pic>
        <p:nvPicPr>
          <p:cNvPr id="30724" name="Picture 5" descr="http://www.ahoracanada.com/images/stories/Fotos_Inmigracin/hispanicteenz.jpg">
            <a:extLst>
              <a:ext uri="{FF2B5EF4-FFF2-40B4-BE49-F238E27FC236}">
                <a16:creationId xmlns:a16="http://schemas.microsoft.com/office/drawing/2014/main" id="{D578FC51-0ABD-4F48-9B8F-44D9A665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00513"/>
            <a:ext cx="37338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A1F6052-1CC5-4D39-834A-11000C9976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patinar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0C31330-295A-4168-8589-94A6B55F5A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skate</a:t>
            </a:r>
          </a:p>
        </p:txBody>
      </p:sp>
      <p:pic>
        <p:nvPicPr>
          <p:cNvPr id="31748" name="Picture 5" descr="http://www.freestyleforever.net/public/414273/images/sports/patinar.gif">
            <a:extLst>
              <a:ext uri="{FF2B5EF4-FFF2-40B4-BE49-F238E27FC236}">
                <a16:creationId xmlns:a16="http://schemas.microsoft.com/office/drawing/2014/main" id="{1CB9AA94-BF53-4B90-9D79-C03359D6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3924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9258E83-205B-4B19-A7B3-FD317A9998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pescar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01D8285-8228-47AD-BE2A-53838D9457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go fishing</a:t>
            </a:r>
          </a:p>
        </p:txBody>
      </p:sp>
      <p:pic>
        <p:nvPicPr>
          <p:cNvPr id="32772" name="Picture 2" descr="http://www.holamiami.com/images/es/articulos/aqui-pescando.gif">
            <a:extLst>
              <a:ext uri="{FF2B5EF4-FFF2-40B4-BE49-F238E27FC236}">
                <a16:creationId xmlns:a16="http://schemas.microsoft.com/office/drawing/2014/main" id="{C5622814-E370-4681-B815-46A5D14C9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2571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617F7E7-2D68-40A6-9D2B-5978312A74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practicar</a:t>
            </a:r>
            <a:r>
              <a:rPr lang="en-US" altLang="en-US" sz="9600" dirty="0"/>
              <a:t> </a:t>
            </a:r>
            <a:r>
              <a:rPr lang="en-US" altLang="en-US" sz="9600" dirty="0" err="1"/>
              <a:t>deportes</a:t>
            </a:r>
            <a:endParaRPr lang="en-US" altLang="en-US" sz="9600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FFA0E84-65A6-41AD-A0E7-A18DA06492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practice sports</a:t>
            </a:r>
          </a:p>
        </p:txBody>
      </p:sp>
      <p:pic>
        <p:nvPicPr>
          <p:cNvPr id="33796" name="Picture 5" descr="http://padre-familia.com/wp-content/uploads/2010/03/practicar-deporte.jpg">
            <a:extLst>
              <a:ext uri="{FF2B5EF4-FFF2-40B4-BE49-F238E27FC236}">
                <a16:creationId xmlns:a16="http://schemas.microsoft.com/office/drawing/2014/main" id="{DB552BB0-DE65-4F14-A4D0-27EB3FE7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19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C8C62CE-AD97-4B7D-B06A-2C7DE0DF81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124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tocar</a:t>
            </a:r>
            <a:r>
              <a:rPr lang="en-US" altLang="en-US" sz="9600" dirty="0"/>
              <a:t> la </a:t>
            </a:r>
            <a:r>
              <a:rPr lang="en-US" altLang="en-US" sz="9600" dirty="0" err="1"/>
              <a:t>guitarra</a:t>
            </a:r>
            <a:r>
              <a:rPr lang="en-US" altLang="en-US" sz="9600" dirty="0"/>
              <a:t>/ el piano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8548048-04F5-4C4D-9F3B-5C8DEAD808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76600" y="4495800"/>
            <a:ext cx="6400800" cy="1473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to play the guitar/piano</a:t>
            </a:r>
          </a:p>
        </p:txBody>
      </p:sp>
      <p:pic>
        <p:nvPicPr>
          <p:cNvPr id="34820" name="Picture 4" descr="C:\Users\John\AppData\Local\Microsoft\Windows\Temporary Internet Files\Content.IE5\66OX7ZUU\MC900438189[1].wmf">
            <a:extLst>
              <a:ext uri="{FF2B5EF4-FFF2-40B4-BE49-F238E27FC236}">
                <a16:creationId xmlns:a16="http://schemas.microsoft.com/office/drawing/2014/main" id="{F43E404A-880A-468B-A861-CFDC26E0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17494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:\Users\John\AppData\Local\Microsoft\Windows\Temporary Internet Files\Content.IE5\M6BFO2FH\MC900446068[1].wmf">
            <a:extLst>
              <a:ext uri="{FF2B5EF4-FFF2-40B4-BE49-F238E27FC236}">
                <a16:creationId xmlns:a16="http://schemas.microsoft.com/office/drawing/2014/main" id="{3D08E252-C324-4DE2-AF9B-A50B4E9F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35513"/>
            <a:ext cx="11636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272C78F-B34D-4776-B331-761DB8D023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trabajar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66B5BC3-0124-42E0-A9EA-16A032E78B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52800" y="3429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work</a:t>
            </a:r>
          </a:p>
        </p:txBody>
      </p:sp>
      <p:pic>
        <p:nvPicPr>
          <p:cNvPr id="35844" name="Picture 4" descr="C:\Users\John\AppData\Local\Microsoft\Windows\Temporary Internet Files\Content.IE5\A4HFU97E\MP900422527[1].jpg">
            <a:extLst>
              <a:ext uri="{FF2B5EF4-FFF2-40B4-BE49-F238E27FC236}">
                <a16:creationId xmlns:a16="http://schemas.microsoft.com/office/drawing/2014/main" id="{AE2C3F34-9B00-4145-A195-B3441EDEC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905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E4E185-4BAC-4B5A-8FC9-CDF32CD6F9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133600"/>
            <a:ext cx="6629400" cy="2693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usar</a:t>
            </a:r>
            <a:r>
              <a:rPr lang="en-US" altLang="en-US" sz="9600" dirty="0"/>
              <a:t> la </a:t>
            </a:r>
            <a:r>
              <a:rPr lang="en-US" altLang="en-US" sz="9600" dirty="0" err="1"/>
              <a:t>computadora</a:t>
            </a:r>
            <a:endParaRPr lang="en-US" altLang="en-US" sz="96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1B764E5-DFBB-486F-B93D-27648DCA7B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5400"/>
              <a:t>to use the computer</a:t>
            </a:r>
          </a:p>
        </p:txBody>
      </p:sp>
      <p:pic>
        <p:nvPicPr>
          <p:cNvPr id="36868" name="Picture 5" descr="http://www.phpwebquest.org/wq25/user_image/qsprqk719322.jpg">
            <a:extLst>
              <a:ext uri="{FF2B5EF4-FFF2-40B4-BE49-F238E27FC236}">
                <a16:creationId xmlns:a16="http://schemas.microsoft.com/office/drawing/2014/main" id="{B497E891-B027-49DB-B0FD-E02EBB89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33400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6F8C8F0-6294-4094-BB14-2A95DCC152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Beber</a:t>
            </a:r>
            <a:r>
              <a:rPr lang="en-US" altLang="en-US" sz="9600" dirty="0"/>
              <a:t> </a:t>
            </a:r>
            <a:r>
              <a:rPr lang="en-US" altLang="en-US" sz="9600" dirty="0" err="1"/>
              <a:t>refrescos</a:t>
            </a:r>
            <a:endParaRPr lang="en-US" altLang="en-US" sz="96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29C6B65-929E-4517-8233-C8C23CA0E4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473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to drink refreshments</a:t>
            </a:r>
          </a:p>
        </p:txBody>
      </p:sp>
      <p:pic>
        <p:nvPicPr>
          <p:cNvPr id="10244" name="Picture 2" descr="http://us.123rf.com/400wm/400/400/stuartphoto/stuartphoto0805/stuartphoto080500123/3124070-mujer-beber-un-vaso-de-refresco-con-gas.jpg">
            <a:extLst>
              <a:ext uri="{FF2B5EF4-FFF2-40B4-BE49-F238E27FC236}">
                <a16:creationId xmlns:a16="http://schemas.microsoft.com/office/drawing/2014/main" id="{C98AC47B-A290-4FA1-880C-0DB0BEA9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953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John\AppData\Local\Microsoft\Windows\Temporary Internet Files\Content.IE5\A4HFU97E\MC900355963[1].wmf">
            <a:extLst>
              <a:ext uri="{FF2B5EF4-FFF2-40B4-BE49-F238E27FC236}">
                <a16:creationId xmlns:a16="http://schemas.microsoft.com/office/drawing/2014/main" id="{586244AD-60E0-4B6A-8BFE-B2902781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9925"/>
            <a:ext cx="170338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8A6E737-2D11-4CEC-8993-492E7C2B2F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 err="1"/>
              <a:t>Ver</a:t>
            </a:r>
            <a:r>
              <a:rPr lang="en-US" altLang="en-US" sz="9600" dirty="0"/>
              <a:t>/</a:t>
            </a:r>
            <a:r>
              <a:rPr lang="en-US" altLang="en-US" sz="9600" dirty="0" err="1"/>
              <a:t>mirar</a:t>
            </a:r>
            <a:r>
              <a:rPr lang="en-US" altLang="en-US" sz="9600" dirty="0"/>
              <a:t> la </a:t>
            </a:r>
            <a:r>
              <a:rPr lang="en-US" altLang="en-US" sz="9600" dirty="0" err="1"/>
              <a:t>tele</a:t>
            </a:r>
            <a:endParaRPr lang="en-US" altLang="en-US" sz="9600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B6F2F85-D14F-4AFF-8618-ACCA2DA1C9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4000" y="1981200"/>
            <a:ext cx="6400800" cy="1473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to see/watch television</a:t>
            </a:r>
          </a:p>
        </p:txBody>
      </p:sp>
      <p:pic>
        <p:nvPicPr>
          <p:cNvPr id="37892" name="Picture 5" descr="http://3.bp.blogspot.com/_1oV7zz7jG2g/SOj5rleGr5I/AAAAAAAAAwM/6fyiChdD7xc/s400/DSCF1377.JPG">
            <a:extLst>
              <a:ext uri="{FF2B5EF4-FFF2-40B4-BE49-F238E27FC236}">
                <a16:creationId xmlns:a16="http://schemas.microsoft.com/office/drawing/2014/main" id="{6DD0AE16-227A-4DCD-A6D8-47D933113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765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C:\Users\John\AppData\Local\Microsoft\Windows\Temporary Internet Files\Content.IE5\A4HFU97E\MC900286470[1].wmf">
            <a:extLst>
              <a:ext uri="{FF2B5EF4-FFF2-40B4-BE49-F238E27FC236}">
                <a16:creationId xmlns:a16="http://schemas.microsoft.com/office/drawing/2014/main" id="{7546198E-8F5E-40E9-BB1E-1BAEB724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271838"/>
            <a:ext cx="37433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F8BC09C-401E-43D8-A99A-32E09198C1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viajar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9C3A757-65DC-4EFF-A8BF-3166CC5688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31242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travel</a:t>
            </a:r>
          </a:p>
        </p:txBody>
      </p:sp>
      <p:pic>
        <p:nvPicPr>
          <p:cNvPr id="38916" name="Picture 1" descr="C:\Users\John\AppData\Local\Microsoft\Windows\Temporary Internet Files\Content.IE5\A4HFU97E\MC900089328[1].wmf">
            <a:extLst>
              <a:ext uri="{FF2B5EF4-FFF2-40B4-BE49-F238E27FC236}">
                <a16:creationId xmlns:a16="http://schemas.microsoft.com/office/drawing/2014/main" id="{A67C7511-F100-4B08-BF59-F6791AB7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429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C:\Users\John\AppData\Local\Microsoft\Windows\Temporary Internet Files\Content.IE5\M6BFO2FH\MC900368358[1].wmf">
            <a:extLst>
              <a:ext uri="{FF2B5EF4-FFF2-40B4-BE49-F238E27FC236}">
                <a16:creationId xmlns:a16="http://schemas.microsoft.com/office/drawing/2014/main" id="{F8912747-1C12-4881-BEE0-1D3B97F8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5687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>
            <a:extLst>
              <a:ext uri="{FF2B5EF4-FFF2-40B4-BE49-F238E27FC236}">
                <a16:creationId xmlns:a16="http://schemas.microsoft.com/office/drawing/2014/main" id="{E8699AC3-6D8B-4E00-9F5B-F0ED42BD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2057400"/>
            <a:ext cx="7408862" cy="4068763"/>
          </a:xfrm>
        </p:spPr>
        <p:txBody>
          <a:bodyPr/>
          <a:lstStyle/>
          <a:p>
            <a:pPr algn="ctr"/>
            <a:r>
              <a:rPr lang="en-US" altLang="en-US" sz="4000"/>
              <a:t>What are they?</a:t>
            </a:r>
          </a:p>
          <a:p>
            <a:pPr algn="ctr"/>
            <a:r>
              <a:rPr lang="en-US" altLang="en-US" sz="4000"/>
              <a:t>They fit in three categories based on how they’re spelled.  What are those categories?</a:t>
            </a:r>
          </a:p>
        </p:txBody>
      </p:sp>
      <p:sp>
        <p:nvSpPr>
          <p:cNvPr id="39939" name="Title 2">
            <a:extLst>
              <a:ext uri="{FF2B5EF4-FFF2-40B4-BE49-F238E27FC236}">
                <a16:creationId xmlns:a16="http://schemas.microsoft.com/office/drawing/2014/main" id="{1B4EB94F-3F86-4D4F-A0EC-A5BBEABA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Infinitives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6386B3B-B026-4E56-962A-0C28C35B60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342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say what you like to do…</a:t>
            </a:r>
          </a:p>
        </p:txBody>
      </p:sp>
      <p:sp>
        <p:nvSpPr>
          <p:cNvPr id="40963" name="Subtitle 1">
            <a:extLst>
              <a:ext uri="{FF2B5EF4-FFF2-40B4-BE49-F238E27FC236}">
                <a16:creationId xmlns:a16="http://schemas.microsoft.com/office/drawing/2014/main" id="{0ED2CA5A-AA08-4DB4-88DE-136CD3E49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1278D34-981D-4814-AECA-52D5496A7A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7200"/>
              <a:t> (A mí) me gusta ___.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5769767-2646-42A3-AC07-624C3A844D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I like 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60B005E-AEB6-49F3-B66F-565B32581A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/>
              <a:t>(A </a:t>
            </a:r>
            <a:r>
              <a:rPr lang="en-US" altLang="en-US" sz="9600" dirty="0" err="1"/>
              <a:t>mí</a:t>
            </a:r>
            <a:r>
              <a:rPr lang="en-US" altLang="en-US" sz="9600" dirty="0"/>
              <a:t>) me </a:t>
            </a:r>
            <a:r>
              <a:rPr lang="en-US" altLang="en-US" sz="9600" dirty="0" err="1"/>
              <a:t>gusta</a:t>
            </a:r>
            <a:r>
              <a:rPr lang="en-US" altLang="en-US" sz="9600" dirty="0"/>
              <a:t> mas ___.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428BF23-8A13-4DD1-96AB-EFA0A40836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I like ___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19574B4-4492-4F0C-8667-1B36D5A97D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/>
              <a:t>(A </a:t>
            </a:r>
            <a:r>
              <a:rPr lang="en-US" altLang="en-US" sz="9600" dirty="0" err="1"/>
              <a:t>mí</a:t>
            </a:r>
            <a:r>
              <a:rPr lang="en-US" altLang="en-US" sz="9600" dirty="0"/>
              <a:t>) me </a:t>
            </a:r>
            <a:r>
              <a:rPr lang="en-US" altLang="en-US" sz="9600" dirty="0" err="1"/>
              <a:t>gusta</a:t>
            </a:r>
            <a:r>
              <a:rPr lang="en-US" altLang="en-US" sz="9600" dirty="0"/>
              <a:t> mucho _.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2E1581B-AC6D-406B-9CB5-CE87AA240D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I like ___ a lot.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2C32C0-55E7-4459-827A-BF354908B0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A mí también.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6EF2461-020A-4451-95D5-5FC91BC718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Me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4BC951F-058D-4362-87A4-210CA184BF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342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say what you don’t like to do…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72B1BE3-5BAB-4126-BAB7-EB4832AC3C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/>
              <a:t>(A </a:t>
            </a:r>
            <a:r>
              <a:rPr lang="en-US" altLang="en-US" sz="9600" dirty="0" err="1"/>
              <a:t>mí</a:t>
            </a:r>
            <a:r>
              <a:rPr lang="en-US" altLang="en-US" sz="9600" dirty="0"/>
              <a:t>) no me </a:t>
            </a:r>
            <a:r>
              <a:rPr lang="en-US" altLang="en-US" sz="9600" dirty="0" err="1"/>
              <a:t>gusta</a:t>
            </a:r>
            <a:r>
              <a:rPr lang="en-US" altLang="en-US" sz="9600" dirty="0"/>
              <a:t> ___.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82BDEDA-B08F-4811-A2C2-8E11F6D64F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I don’t like 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0C2B7BE-9049-4815-8306-2E299241DC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67000" y="34290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caminar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9F27F17-8585-478D-A6A8-CC85CE49E9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91000" y="51816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walk</a:t>
            </a:r>
          </a:p>
        </p:txBody>
      </p:sp>
      <p:pic>
        <p:nvPicPr>
          <p:cNvPr id="11268" name="Picture 2" descr="http://jjcustodio.files.wordpress.com/2010/08/caminar1.jpg">
            <a:extLst>
              <a:ext uri="{FF2B5EF4-FFF2-40B4-BE49-F238E27FC236}">
                <a16:creationId xmlns:a16="http://schemas.microsoft.com/office/drawing/2014/main" id="{5D078366-B086-4B32-AC9C-CDFEE35F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495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1020C36-97DD-466C-BEB5-995574B412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/>
              <a:t>(A </a:t>
            </a:r>
            <a:r>
              <a:rPr lang="en-US" altLang="en-US" sz="9600" dirty="0" err="1"/>
              <a:t>mí</a:t>
            </a:r>
            <a:r>
              <a:rPr lang="en-US" altLang="en-US" sz="9600" dirty="0"/>
              <a:t>) no me </a:t>
            </a:r>
            <a:r>
              <a:rPr lang="en-US" altLang="en-US" sz="9600" dirty="0" err="1"/>
              <a:t>gusta</a:t>
            </a:r>
            <a:r>
              <a:rPr lang="en-US" altLang="en-US" sz="9600" dirty="0"/>
              <a:t> __ nada.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45F339F-0DCA-4ABE-A712-445EBDCA05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I don’t like ___ at 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DA9B74A-27B5-449E-A990-8C3CD0ED87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A mí tampoco.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8FFA751-A2D0-4B06-95BD-5366B67CBD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Me neither.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(I don’t like to either.)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AB191E8-B7CC-41CA-BB26-9F6B77C703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342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ask what others like to do…</a:t>
            </a:r>
          </a:p>
        </p:txBody>
      </p:sp>
      <p:sp>
        <p:nvSpPr>
          <p:cNvPr id="50179" name="Subtitle 1">
            <a:extLst>
              <a:ext uri="{FF2B5EF4-FFF2-40B4-BE49-F238E27FC236}">
                <a16:creationId xmlns:a16="http://schemas.microsoft.com/office/drawing/2014/main" id="{C63A0738-D128-4267-9E51-7411BFCA7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D4B84E4-AC15-4EFD-A426-91F0030B53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/>
              <a:t>¿</a:t>
            </a:r>
            <a:r>
              <a:rPr lang="en-US" altLang="en-US" sz="9600" dirty="0" err="1"/>
              <a:t>Qué</a:t>
            </a:r>
            <a:r>
              <a:rPr lang="en-US" altLang="en-US" sz="9600" dirty="0"/>
              <a:t> </a:t>
            </a:r>
            <a:r>
              <a:rPr lang="en-US" altLang="en-US" sz="9600" dirty="0" err="1"/>
              <a:t>te</a:t>
            </a:r>
            <a:r>
              <a:rPr lang="en-US" altLang="en-US" sz="9600" dirty="0"/>
              <a:t> </a:t>
            </a:r>
            <a:r>
              <a:rPr lang="en-US" altLang="en-US" sz="9600" dirty="0" err="1"/>
              <a:t>gusta</a:t>
            </a:r>
            <a:r>
              <a:rPr lang="en-US" altLang="en-US" sz="9600" dirty="0"/>
              <a:t> </a:t>
            </a:r>
            <a:r>
              <a:rPr lang="en-US" altLang="en-US" sz="9600" dirty="0" err="1"/>
              <a:t>hacer</a:t>
            </a:r>
            <a:r>
              <a:rPr lang="en-US" altLang="en-US" sz="9600" dirty="0"/>
              <a:t>?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6683984-252C-44E2-A798-30DC6D1AAD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What do you like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25C86DC-AAEC-4182-9743-2A4A2AAFA5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/>
              <a:t>¿</a:t>
            </a:r>
            <a:r>
              <a:rPr lang="en-US" altLang="en-US" sz="9600" dirty="0" err="1"/>
              <a:t>Qué</a:t>
            </a:r>
            <a:r>
              <a:rPr lang="en-US" altLang="en-US" sz="9600" dirty="0"/>
              <a:t> </a:t>
            </a:r>
            <a:r>
              <a:rPr lang="en-US" altLang="en-US" sz="9600" dirty="0" err="1"/>
              <a:t>te</a:t>
            </a:r>
            <a:r>
              <a:rPr lang="en-US" altLang="en-US" sz="9600" dirty="0"/>
              <a:t> </a:t>
            </a:r>
            <a:r>
              <a:rPr lang="en-US" altLang="en-US" sz="9600" dirty="0" err="1"/>
              <a:t>gusta</a:t>
            </a:r>
            <a:r>
              <a:rPr lang="en-US" altLang="en-US" sz="9600" dirty="0"/>
              <a:t> </a:t>
            </a:r>
            <a:r>
              <a:rPr lang="en-US" altLang="en-US" sz="9600" dirty="0" err="1"/>
              <a:t>más</a:t>
            </a:r>
            <a:r>
              <a:rPr lang="en-US" altLang="en-US" sz="9600" dirty="0"/>
              <a:t>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2231045-F1D1-4406-B7E1-C742B47568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What do you like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7B43E10-7E01-45BF-A33C-F602337A0D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¿Te gusta __?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57B1D2E-5E9C-41BB-9680-30503F23C8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Do you like ___?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E1E2161-3B1F-47C3-A81A-18D132EDFB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¿Y a ti?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577796E-7ECC-4536-AFB6-0BCFF922D5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And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7EF1227-6204-4A9B-9CCD-B56BE5D826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342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words and expressions:</a:t>
            </a:r>
          </a:p>
        </p:txBody>
      </p:sp>
      <p:sp>
        <p:nvSpPr>
          <p:cNvPr id="55299" name="Subtitle 1">
            <a:extLst>
              <a:ext uri="{FF2B5EF4-FFF2-40B4-BE49-F238E27FC236}">
                <a16:creationId xmlns:a16="http://schemas.microsoft.com/office/drawing/2014/main" id="{DE107FE6-C872-43B8-A2D7-87AD0A787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769A3C9-7CD3-4F67-BA9C-DF5C69EBBF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ni…ni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09FD30D-CEC9-4FB1-B086-55FA1215CB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neither…nor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not…or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24B5556-4112-4F4E-87A6-7DC31BFEB1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E0FDD7B-3F77-4487-BD7B-CB5E878A49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3CB8514-CD85-4768-819B-C9FE62983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cantar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E3CA7CE-2DEB-4D4C-A0E2-4BC544D4F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sing</a:t>
            </a:r>
          </a:p>
        </p:txBody>
      </p:sp>
      <p:pic>
        <p:nvPicPr>
          <p:cNvPr id="12292" name="Picture 5" descr="http://bogota.vive.in/musica/bogota/articulos_musica/julio2008/IMAGEN/IMAGEN-4378389-2.jpg">
            <a:extLst>
              <a:ext uri="{FF2B5EF4-FFF2-40B4-BE49-F238E27FC236}">
                <a16:creationId xmlns:a16="http://schemas.microsoft.com/office/drawing/2014/main" id="{A60B6E1E-A7AC-46F9-8526-B274E8D5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286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3CD66F9-1B7E-4533-BD91-9722EF86DC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pues...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84F687F-F129-4991-A5A3-21F787D9A5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well...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5100647-35FC-4342-A119-CD34F6F42D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sí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CBE1F3F-CA9D-40DC-B7CB-FCBF1B2E73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F017CCB-02A6-4F1E-8446-5FB755264B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también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67D162C-0C56-40D3-8333-ABCBD1FE2D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also,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0224FC5-6CDC-45F4-819D-1577D55323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y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34025D2-2D5A-4A0E-825D-7985BEDEA2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>
            <a:extLst>
              <a:ext uri="{FF2B5EF4-FFF2-40B4-BE49-F238E27FC236}">
                <a16:creationId xmlns:a16="http://schemas.microsoft.com/office/drawing/2014/main" id="{C123C5D9-A113-425E-91F9-952BD49EC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4000" b="1"/>
              <a:t>Either / neither</a:t>
            </a:r>
          </a:p>
        </p:txBody>
      </p:sp>
      <p:sp>
        <p:nvSpPr>
          <p:cNvPr id="62467" name="Title 2">
            <a:extLst>
              <a:ext uri="{FF2B5EF4-FFF2-40B4-BE49-F238E27FC236}">
                <a16:creationId xmlns:a16="http://schemas.microsoft.com/office/drawing/2014/main" id="{CC4CAFE3-9E14-43B0-8052-0EB9B1B4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b="1"/>
              <a:t>tampoco</a:t>
            </a:r>
            <a:endParaRPr lang="en-US" altLang="en-US" b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FE3E78-3285-473D-896C-DA244F48980C}"/>
              </a:ext>
            </a:extLst>
          </p:cNvPr>
          <p:cNvSpPr txBox="1"/>
          <p:nvPr/>
        </p:nvSpPr>
        <p:spPr>
          <a:xfrm>
            <a:off x="838200" y="685800"/>
            <a:ext cx="69357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+mj-lt"/>
              </a:rPr>
              <a:t>A PRACTICAR!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23ADF-8D27-4AD6-8E9A-9486D4C09239}"/>
              </a:ext>
            </a:extLst>
          </p:cNvPr>
          <p:cNvSpPr txBox="1"/>
          <p:nvPr/>
        </p:nvSpPr>
        <p:spPr>
          <a:xfrm>
            <a:off x="381000" y="1295400"/>
            <a:ext cx="8686800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Do you like to dance?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Yes, and I like to talk, too.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I don’t like neither to study nor to write.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I don’t like to study, either!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Well, I like to study.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Do you like to ski or read?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I don’t like neither to ski nor to read!</a:t>
            </a:r>
          </a:p>
          <a:p>
            <a:pPr marL="914400" indent="-914400">
              <a:buFont typeface="+mj-lt"/>
              <a:buAutoNum type="arabicPeriod"/>
              <a:defRPr/>
            </a:pPr>
            <a:endParaRPr lang="en-US" sz="4000" b="1" dirty="0">
              <a:latin typeface="+mj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4B0E70-6590-41EE-8CC8-31CE1317942D}"/>
              </a:ext>
            </a:extLst>
          </p:cNvPr>
          <p:cNvSpPr txBox="1"/>
          <p:nvPr/>
        </p:nvSpPr>
        <p:spPr>
          <a:xfrm>
            <a:off x="762000" y="228600"/>
            <a:ext cx="69357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+mj-lt"/>
              </a:rPr>
              <a:t>A PRACTICAR!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4F6D-32BE-4180-82E7-FCC5EC1B3BA3}"/>
              </a:ext>
            </a:extLst>
          </p:cNvPr>
          <p:cNvSpPr txBox="1"/>
          <p:nvPr/>
        </p:nvSpPr>
        <p:spPr>
          <a:xfrm>
            <a:off x="228600" y="838200"/>
            <a:ext cx="868680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What do you like more – to draw or to run?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I like to draw and to run!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I don’t like neither to draw nor to run.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Well, I like to run and I don’t like to draw.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I like to draw more.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I don’t like to run at all.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4000" b="1" dirty="0">
                <a:latin typeface="+mj-lt"/>
              </a:rPr>
              <a:t>I like to draw a lot!</a:t>
            </a:r>
          </a:p>
          <a:p>
            <a:pPr marL="914400" indent="-914400">
              <a:buFont typeface="+mj-lt"/>
              <a:buAutoNum type="arabicPeriod"/>
              <a:defRPr/>
            </a:pPr>
            <a:endParaRPr lang="en-US" sz="4000" b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55200DF-DD86-4886-AF22-22378865BD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cazar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015BD9D-F882-40F7-AF18-BDF64D48A0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hunt</a:t>
            </a:r>
          </a:p>
        </p:txBody>
      </p:sp>
      <p:pic>
        <p:nvPicPr>
          <p:cNvPr id="13316" name="Picture 1" descr="C:\Users\John\AppData\Local\Microsoft\Windows\Temporary Internet Files\Content.IE5\3N5CZIH7\MC900212921[1].wmf">
            <a:extLst>
              <a:ext uri="{FF2B5EF4-FFF2-40B4-BE49-F238E27FC236}">
                <a16:creationId xmlns:a16="http://schemas.microsoft.com/office/drawing/2014/main" id="{5886E940-969F-4364-A3EF-A0A6DFB8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306228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99621F8-8377-414E-B181-7D614FE339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3900" y="914400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9600" dirty="0"/>
              <a:t>Comer en </a:t>
            </a:r>
            <a:r>
              <a:rPr lang="en-US" altLang="en-US" sz="9600" dirty="0" err="1"/>
              <a:t>restaurantes</a:t>
            </a:r>
            <a:endParaRPr lang="en-US" altLang="en-US" sz="96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6A5DF11-4B99-48EE-8BC1-255CD76005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25146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eat in restaurants</a:t>
            </a:r>
          </a:p>
        </p:txBody>
      </p:sp>
      <p:pic>
        <p:nvPicPr>
          <p:cNvPr id="14340" name="Picture 2" descr="http://www.blau-hotels-cuba.com/content/images/thumbnails/760/320/file-page-standard/restaurantes-56.jpg">
            <a:extLst>
              <a:ext uri="{FF2B5EF4-FFF2-40B4-BE49-F238E27FC236}">
                <a16:creationId xmlns:a16="http://schemas.microsoft.com/office/drawing/2014/main" id="{4185AF93-543F-4A80-9288-53AA2DED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657600"/>
            <a:ext cx="723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Image result for i too eat cereal when i get excited">
            <a:extLst>
              <a:ext uri="{FF2B5EF4-FFF2-40B4-BE49-F238E27FC236}">
                <a16:creationId xmlns:a16="http://schemas.microsoft.com/office/drawing/2014/main" id="{0E5D377B-9734-4819-8390-72D5578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457200"/>
            <a:ext cx="66484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8D41093-55D5-4278-AB8B-5E86A0263D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17526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correr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ED4CB1D-2A65-4092-86B7-1E2A8013DC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052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run</a:t>
            </a:r>
          </a:p>
        </p:txBody>
      </p:sp>
      <p:pic>
        <p:nvPicPr>
          <p:cNvPr id="15364" name="Picture 5" descr="http://todosenmovimiento.com/swp/wp-content/uploads/2010/01/correr.jpg">
            <a:extLst>
              <a:ext uri="{FF2B5EF4-FFF2-40B4-BE49-F238E27FC236}">
                <a16:creationId xmlns:a16="http://schemas.microsoft.com/office/drawing/2014/main" id="{0E3092F9-4031-43B4-BB5B-43E7898C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38467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239040C-94B9-43B9-8127-C9BAAD258A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2600" y="-155575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9600"/>
              <a:t>despertar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93347F2-9A7B-4B9D-84AF-0BA70DB396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052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5400"/>
              <a:t>to wake up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BE0E69F6-276D-4D90-8299-7EF2C035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524000"/>
            <a:ext cx="40481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1862</TotalTime>
  <Words>483</Words>
  <Application>Microsoft Office PowerPoint</Application>
  <PresentationFormat>On-screen Show (4:3)</PresentationFormat>
  <Paragraphs>124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Waveform</vt:lpstr>
      <vt:lpstr>PowerPoint Presentation</vt:lpstr>
      <vt:lpstr>bailar</vt:lpstr>
      <vt:lpstr>Beber refrescos</vt:lpstr>
      <vt:lpstr>caminar</vt:lpstr>
      <vt:lpstr>cantar</vt:lpstr>
      <vt:lpstr>cazar</vt:lpstr>
      <vt:lpstr>Comer en restaurantes</vt:lpstr>
      <vt:lpstr>correr</vt:lpstr>
      <vt:lpstr>despertar</vt:lpstr>
      <vt:lpstr>dibujar</vt:lpstr>
      <vt:lpstr>Escribir cuentos, poesia</vt:lpstr>
      <vt:lpstr>escuchar música</vt:lpstr>
      <vt:lpstr>esquiar</vt:lpstr>
      <vt:lpstr>estudiar</vt:lpstr>
      <vt:lpstr>hablar por teléfono/movil</vt:lpstr>
      <vt:lpstr>ir a la escuela</vt:lpstr>
      <vt:lpstr>Jugar videojuegos</vt:lpstr>
      <vt:lpstr>leer revistas</vt:lpstr>
      <vt:lpstr>limpiar</vt:lpstr>
      <vt:lpstr>montar en bicicleta</vt:lpstr>
      <vt:lpstr>montar en monopatín</vt:lpstr>
      <vt:lpstr>nadar</vt:lpstr>
      <vt:lpstr>pasar tiempo con amigos</vt:lpstr>
      <vt:lpstr>patinar</vt:lpstr>
      <vt:lpstr>pescar</vt:lpstr>
      <vt:lpstr>practicar deportes</vt:lpstr>
      <vt:lpstr>tocar la guitarra/ el piano</vt:lpstr>
      <vt:lpstr>trabajar</vt:lpstr>
      <vt:lpstr>usar la computadora</vt:lpstr>
      <vt:lpstr>Ver/mirar la tele</vt:lpstr>
      <vt:lpstr>viajar</vt:lpstr>
      <vt:lpstr>Infinitives </vt:lpstr>
      <vt:lpstr>To say what you like to do…</vt:lpstr>
      <vt:lpstr> (A mí) me gusta ___.</vt:lpstr>
      <vt:lpstr>(A mí) me gusta mas ___.</vt:lpstr>
      <vt:lpstr>(A mí) me gusta mucho _.</vt:lpstr>
      <vt:lpstr>A mí también.</vt:lpstr>
      <vt:lpstr>To say what you don’t like to do…</vt:lpstr>
      <vt:lpstr>(A mí) no me gusta ___.</vt:lpstr>
      <vt:lpstr>(A mí) no me gusta __ nada.</vt:lpstr>
      <vt:lpstr>A mí tampoco.</vt:lpstr>
      <vt:lpstr>To ask what others like to do…</vt:lpstr>
      <vt:lpstr>¿Qué te gusta hacer?</vt:lpstr>
      <vt:lpstr>¿Qué te gusta más?</vt:lpstr>
      <vt:lpstr>¿Te gusta __?</vt:lpstr>
      <vt:lpstr>¿Y a ti?</vt:lpstr>
      <vt:lpstr>Other words and expressions:</vt:lpstr>
      <vt:lpstr>ni…ni</vt:lpstr>
      <vt:lpstr>o</vt:lpstr>
      <vt:lpstr>pues...</vt:lpstr>
      <vt:lpstr>sí</vt:lpstr>
      <vt:lpstr>también</vt:lpstr>
      <vt:lpstr>y</vt:lpstr>
      <vt:lpstr>tampoco</vt:lpstr>
      <vt:lpstr>PowerPoint Presentation</vt:lpstr>
      <vt:lpstr>PowerPoint Presentation</vt:lpstr>
    </vt:vector>
  </TitlesOfParts>
  <Company>BAPS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NIHS</dc:creator>
  <cp:lastModifiedBy>Melissa Wolfe</cp:lastModifiedBy>
  <cp:revision>16</cp:revision>
  <dcterms:created xsi:type="dcterms:W3CDTF">2003-05-29T00:38:08Z</dcterms:created>
  <dcterms:modified xsi:type="dcterms:W3CDTF">2018-12-05T19:34:24Z</dcterms:modified>
</cp:coreProperties>
</file>